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1" r:id="rId5"/>
    <p:sldId id="266" r:id="rId6"/>
    <p:sldId id="262" r:id="rId7"/>
    <p:sldId id="263" r:id="rId8"/>
    <p:sldId id="264" r:id="rId9"/>
    <p:sldId id="265" r:id="rId1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>
      <p:cViewPr varScale="1">
        <p:scale>
          <a:sx n="62" d="100"/>
          <a:sy n="62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6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7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4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4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3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2682-0A02-4923-A331-9F4B288969F5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9351-E023-4660-BDA6-5B23E22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152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Dance Class for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Multiple Sclerosis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187" y="4724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Sponsored by Yes You Can Dance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 Partnership With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The University of Pittsburgh and the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Pennsylvania Keystone Chapter MS Society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872497B7-C301-4979-BB1C-B8782EC22050" descr="5820A6AC-C366-48A0-9E40-45140D5587B4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452331"/>
            <a:ext cx="2695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66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Yes You Can Dance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Non-profit organization dedicated to transforming lives through the power of dance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We say “yes you can dance” to people who don’t think they can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Work with special needs and elderly populations and now people with MS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3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21" y="30480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MS Dance Class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 week session, 1 hour per week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Professional dance instructor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Participants paired with trained dance mentors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Criteria for participation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Diagnosis of Relapsing-Remitting MS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Able to walk on level ground without an assistive device but may use a cane when necessary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2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0"/>
            <a:ext cx="3805988" cy="3962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52" y="3303494"/>
            <a:ext cx="5390848" cy="3585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3152" y="932064"/>
            <a:ext cx="2876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Instructor demonstrates</a:t>
            </a:r>
          </a:p>
          <a:p>
            <a:pPr algn="ctr"/>
            <a:endParaRPr lang="en-US" sz="2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049" y="4948833"/>
            <a:ext cx="257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Everybody practices</a:t>
            </a:r>
          </a:p>
        </p:txBody>
      </p:sp>
    </p:spTree>
    <p:extLst>
      <p:ext uri="{BB962C8B-B14F-4D97-AF65-F5344CB8AC3E}">
        <p14:creationId xmlns:p14="http://schemas.microsoft.com/office/powerpoint/2010/main" val="103236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What’s Covered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071283"/>
            <a:ext cx="34334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Elements of Dance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Forward Step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Backward Step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Side Step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Rock Step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Walk Around Turn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1089854"/>
            <a:ext cx="20618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Dances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Rumba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Salsa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Swing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Tango</a:t>
            </a:r>
          </a:p>
          <a:p>
            <a:pPr marL="457200" indent="-457200">
              <a:buFontTx/>
              <a:buChar char="-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5370920" cy="30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06" y="3124200"/>
            <a:ext cx="5544894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6156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788894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Dancing makes you smile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3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0"/>
            <a:ext cx="5197488" cy="383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04" y="3006492"/>
            <a:ext cx="5790178" cy="3851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4572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And forget about your troubles for awhile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5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8" y="1676400"/>
            <a:ext cx="5422493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798" y="381000"/>
            <a:ext cx="5486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Have a seat if you get tired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 we don’t care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298" y="53340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You can even dance in your chair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9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01" y="1066800"/>
            <a:ext cx="5989087" cy="4038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1401" y="304800"/>
            <a:ext cx="598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Comments from Participants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7816" y="5359206"/>
            <a:ext cx="649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“I had such a good time – can’t wait until next week!”</a:t>
            </a:r>
          </a:p>
          <a:p>
            <a:endParaRPr lang="en-US" sz="2000" i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“I haven’t walked backwards since I was diagnosed with MS – I didn’t know I could!”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5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204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Dance Class for  Multiple Sclerosis</vt:lpstr>
      <vt:lpstr>Yes You Can Dance</vt:lpstr>
      <vt:lpstr>MS Dance Class</vt:lpstr>
      <vt:lpstr>PowerPoint Presentation</vt:lpstr>
      <vt:lpstr>What’s Covered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 Class for  Multiple Sclerosis</dc:title>
  <dc:creator>Ronna Delitto</dc:creator>
  <cp:lastModifiedBy>Program &amp; Admin Assistant</cp:lastModifiedBy>
  <cp:revision>20</cp:revision>
  <cp:lastPrinted>2015-03-23T22:50:06Z</cp:lastPrinted>
  <dcterms:created xsi:type="dcterms:W3CDTF">2015-03-23T21:12:05Z</dcterms:created>
  <dcterms:modified xsi:type="dcterms:W3CDTF">2017-03-14T20:48:29Z</dcterms:modified>
</cp:coreProperties>
</file>